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39" r:id="rId2"/>
    <p:sldId id="444" r:id="rId3"/>
    <p:sldId id="446" r:id="rId4"/>
    <p:sldId id="418" r:id="rId5"/>
    <p:sldId id="441" r:id="rId6"/>
    <p:sldId id="450" r:id="rId7"/>
    <p:sldId id="447" r:id="rId8"/>
    <p:sldId id="438" r:id="rId9"/>
    <p:sldId id="449" r:id="rId10"/>
    <p:sldId id="440" r:id="rId11"/>
    <p:sldId id="445" r:id="rId12"/>
    <p:sldId id="419" r:id="rId13"/>
    <p:sldId id="420" r:id="rId14"/>
    <p:sldId id="451" r:id="rId15"/>
    <p:sldId id="442" r:id="rId16"/>
    <p:sldId id="416" r:id="rId17"/>
    <p:sldId id="417" r:id="rId18"/>
    <p:sldId id="443" r:id="rId19"/>
    <p:sldId id="448" r:id="rId20"/>
    <p:sldId id="45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CC"/>
    <a:srgbClr val="CC0099"/>
    <a:srgbClr val="99CC00"/>
    <a:srgbClr val="008000"/>
    <a:srgbClr val="336600"/>
    <a:srgbClr val="F11D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8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BB1A1-FF45-4A3B-8210-DE96557BF836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3837E-BD82-480E-A339-B14C92AC6CE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846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7FC21-DA38-450A-91DA-88E738AE283B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78BF4-109C-4A52-9913-87B0040B8B0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869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8BF4-109C-4A52-9913-87B0040B8B0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224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8BF4-109C-4A52-9913-87B0040B8B0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271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8BF4-109C-4A52-9913-87B0040B8B0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12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1922-1C2A-4427-82B6-143D13B7E52B}" type="datetime1">
              <a:rPr lang="en-GB" smtClean="0"/>
              <a:t>20/02/2014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83568" y="260648"/>
            <a:ext cx="77724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GB" sz="3000" dirty="0" smtClean="0">
                <a:effectLst/>
                <a:latin typeface="Trebuchet MS"/>
                <a:ea typeface="Calibri"/>
                <a:cs typeface="Times New Roman"/>
              </a:rPr>
              <a:t>PRIMARY SCIENCE</a:t>
            </a:r>
            <a:endParaRPr lang="en-GB" sz="3000" dirty="0" smtClean="0">
              <a:effectLst/>
              <a:latin typeface="Calibri"/>
              <a:ea typeface="Calibri"/>
              <a:cs typeface="Times New Roman"/>
            </a:endParaRPr>
          </a:p>
          <a:p>
            <a:pPr algn="l">
              <a:lnSpc>
                <a:spcPts val="2200"/>
              </a:lnSpc>
              <a:spcAft>
                <a:spcPts val="0"/>
              </a:spcAft>
            </a:pPr>
            <a:r>
              <a:rPr lang="en-GB" sz="2300" dirty="0" smtClean="0">
                <a:effectLst/>
                <a:latin typeface="Trebuchet MS"/>
                <a:ea typeface="Calibri"/>
                <a:cs typeface="Times New Roman"/>
              </a:rPr>
              <a:t>Education Consultancy</a:t>
            </a:r>
            <a:endParaRPr lang="en-GB" sz="23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9597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8593-5427-4D79-BE71-C80FA3086DA4}" type="datetime1">
              <a:rPr lang="en-GB" smtClean="0"/>
              <a:t>20/02/2014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04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FFF4A-9C24-484E-BD67-F1C68B8C1176}" type="datetime1">
              <a:rPr lang="en-GB" smtClean="0"/>
              <a:t>20/02/2014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90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4253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B771-4511-4A3C-80B9-50500C7369AE}" type="datetime1">
              <a:rPr lang="en-GB" smtClean="0"/>
              <a:t>20/02/2014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664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2FE6-9130-44ED-9A50-18A041F2A032}" type="datetime1">
              <a:rPr lang="en-GB" smtClean="0"/>
              <a:t>20/02/2014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058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FCFB-F15F-4DE9-A187-F281051620A6}" type="datetime1">
              <a:rPr lang="en-GB" smtClean="0"/>
              <a:t>20/02/2014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315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00807"/>
            <a:ext cx="4040188" cy="5760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76871"/>
            <a:ext cx="4040188" cy="38492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00807"/>
            <a:ext cx="4041775" cy="5760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76871"/>
            <a:ext cx="4041775" cy="38492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0832-F32A-437B-B0A4-B02DAA4AD2F3}" type="datetime1">
              <a:rPr lang="en-GB" smtClean="0"/>
              <a:t>20/02/2014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534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B478-2BC8-4C94-A33E-2B07CDF65E39}" type="datetime1">
              <a:rPr lang="en-GB" smtClean="0"/>
              <a:t>20/02/2014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550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17B0-BD6E-4694-8A23-628727B5502F}" type="datetime1">
              <a:rPr lang="en-GB" smtClean="0"/>
              <a:t>20/02/2014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430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4253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1B59-E625-4868-8DC3-E3FD40A3775D}" type="datetime1">
              <a:rPr lang="en-GB" smtClean="0"/>
              <a:t>20/02/2014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471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0B3A1-1B34-4930-8362-9386BEFE2533}" type="datetime1">
              <a:rPr lang="en-GB" smtClean="0"/>
              <a:t>20/02/2014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066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2816"/>
            <a:ext cx="8229600" cy="4353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7A14E-3977-4AD2-AA39-37E194E959F0}" type="datetime1">
              <a:rPr lang="en-GB" smtClean="0"/>
              <a:t>20/02/2014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7C2EB-9840-46C2-83D3-EA4877BD86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1520" y="1340768"/>
            <a:ext cx="864096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115616" y="1340768"/>
            <a:ext cx="864096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979712" y="1340768"/>
            <a:ext cx="864096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43808" y="1340768"/>
            <a:ext cx="864096" cy="288032"/>
          </a:xfrm>
          <a:prstGeom prst="rect">
            <a:avLst/>
          </a:prstGeom>
          <a:solidFill>
            <a:srgbClr val="CC0099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572000" y="1340768"/>
            <a:ext cx="864096" cy="288032"/>
          </a:xfrm>
          <a:prstGeom prst="rect">
            <a:avLst/>
          </a:prstGeom>
          <a:solidFill>
            <a:srgbClr val="9900CC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707904" y="1340768"/>
            <a:ext cx="864096" cy="288032"/>
          </a:xfrm>
          <a:prstGeom prst="rect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436096" y="1340768"/>
            <a:ext cx="864096" cy="288032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300192" y="1340768"/>
            <a:ext cx="864096" cy="288032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164288" y="1340768"/>
            <a:ext cx="864096" cy="288032"/>
          </a:xfrm>
          <a:prstGeom prst="rect">
            <a:avLst/>
          </a:prstGeom>
          <a:solidFill>
            <a:srgbClr val="99CC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028384" y="1349152"/>
            <a:ext cx="864096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51520" y="188641"/>
            <a:ext cx="8640960" cy="6480719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46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pair of socks are the best to hang up at Christmas?</a:t>
            </a:r>
            <a:endParaRPr lang="en-GB" dirty="0"/>
          </a:p>
        </p:txBody>
      </p:sp>
      <p:pic>
        <p:nvPicPr>
          <p:cNvPr id="3076" name="Picture 4" descr="http://www.gormanshop.com.au/media/catalog/product/cache/1/small_image/9df78eab33525d08d6e5fb8d27136e95/c/h/cheetah_soc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264" y="2420888"/>
            <a:ext cx="3168352" cy="358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knitty.com/ISSUEspring05/images/sock101tu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3096344" cy="227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wigglestatic.com/product-media/5360084284/Craft_Warm_Bike_Sock_red-black-2013.jpg?w=1700&amp;h=1700&amp;a=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149" y="2636912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15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Which is the best brand of nappy?</a:t>
            </a:r>
            <a:endParaRPr lang="en-GB" dirty="0"/>
          </a:p>
        </p:txBody>
      </p:sp>
      <p:pic>
        <p:nvPicPr>
          <p:cNvPr id="4098" name="Picture 2" descr="http://1.bp.blogspot.com/-BWPxiy8qdjo/UPlxJhYgl8I/AAAAAAAAE90/eer3UQ1f8mY/s1600/nap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695" y="1745989"/>
            <a:ext cx="4993298" cy="476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425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525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fabric will you choose for </a:t>
            </a:r>
            <a:r>
              <a:rPr lang="en-GB" dirty="0" err="1" smtClean="0"/>
              <a:t>Elastigirl’s</a:t>
            </a:r>
            <a:r>
              <a:rPr lang="en-GB" dirty="0" smtClean="0"/>
              <a:t> costume?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10242" name="Picture 2" descr="http://www.sprichie.com/wp-content/uploads/2012/06/Elastigirl-from-Incredib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76871"/>
            <a:ext cx="4680520" cy="419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58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Which are the most effective sunglasses?</a:t>
            </a:r>
            <a:endParaRPr lang="en-GB" dirty="0"/>
          </a:p>
        </p:txBody>
      </p:sp>
      <p:pic>
        <p:nvPicPr>
          <p:cNvPr id="5122" name="Picture 2" descr="http://www.truffleshuffle.co.uk/store/images_high_res/Red_Wayfarer_Sunglasses_hi_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2832249" cy="153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graziadaily.co.uk/pub/21publish/f/fashion/sunglass2_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48855"/>
            <a:ext cx="2948111" cy="1965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gs.inkfrog.com/pix/faucetsite/300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901362"/>
            <a:ext cx="2688233" cy="26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11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Which paper can be used for a book?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18434" name="Picture 2" descr="http://upload.wikimedia.org/wikipedia/commons/2/24/Blank_page_intentionally_end_of_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57" y="1735292"/>
            <a:ext cx="7059885" cy="483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40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materials would you use to make a feely book?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17410" name="Picture 2" descr="http://mamageek.co.uk/wp-content/uploads/2012/11/20121130-1109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475" y="1765273"/>
            <a:ext cx="4785049" cy="478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120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is the best picnic plate?</a:t>
            </a:r>
            <a:endParaRPr lang="en-GB" dirty="0"/>
          </a:p>
        </p:txBody>
      </p:sp>
      <p:pic>
        <p:nvPicPr>
          <p:cNvPr id="7170" name="Picture 2" descr="http://www.bambinogoodies.co.uk/wp-content/uploads/2012/03/Ingela-P-Arrhenius-Melamine-Plat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67" r="66485" b="33369"/>
          <a:stretch/>
        </p:blipFill>
        <p:spPr bwMode="auto">
          <a:xfrm>
            <a:off x="683568" y="2204864"/>
            <a:ext cx="319228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rrpackaging.co.uk/file-manager/Products/9-inch-paper-plates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04863"/>
            <a:ext cx="3528392" cy="356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526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fabric will be good for a coat?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5" name="Picture 6" descr="http://blog.incipeindustries.com/wp-content/uploads/2012/06/Gloverall-Duffle-Co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4069432" cy="424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32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elastic will you use for a catapult?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7"/>
          <a:stretch/>
        </p:blipFill>
        <p:spPr>
          <a:xfrm>
            <a:off x="3137012" y="2060553"/>
            <a:ext cx="2664296" cy="446479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41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Which is the best material for a door mat?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6" name="Picture 4" descr="http://www.in.all.biz/img/in/catalog/61979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05732"/>
            <a:ext cx="6096000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538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059" y="19525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material is good to make a teabag for loose tea?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14338" name="Picture 2" descr="http://www.planet-science.com/umbraco/ImageGen.ashx?image=/media/37309/teabag_97490036.jpg&amp;width=600&amp;constrain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06" y="2129898"/>
            <a:ext cx="6334506" cy="422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921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bouncy is each ball?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9218" name="Picture 2" descr="http://1.bp.blogspot.com/-5-CceyNgpnw/T-hRo18YPXI/AAAAAAAAAhE/1EBT2evGoEQ/s1600/Baby+ball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41959"/>
            <a:ext cx="5912672" cy="409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516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01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material would you use to line a dog basket?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19458" name="Picture 2" descr="http://images.esellerpro.com/3260/I/235/608/NTD9750Y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634" y="1940013"/>
            <a:ext cx="6588732" cy="457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259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material can you use to make an aeroplane?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11266" name="Picture 2" descr="http://3.bp.blogspot.com/_6bHU2Yrt3W0/TEq534hnBtI/AAAAAAAAANE/2kWLf9OB3bo/s640/Paper-Aeroplane-Thunder-Bomb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97632"/>
            <a:ext cx="5334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821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is the best cloth to mop up a spill?</a:t>
            </a:r>
            <a:endParaRPr lang="en-GB" dirty="0"/>
          </a:p>
        </p:txBody>
      </p:sp>
      <p:pic>
        <p:nvPicPr>
          <p:cNvPr id="1026" name="Picture 2" descr="http://img4-2.realsimple.timeinc.net/images/1205/ecloth-microfiber-cloths_3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69" b="14476"/>
          <a:stretch/>
        </p:blipFill>
        <p:spPr bwMode="auto">
          <a:xfrm>
            <a:off x="1763688" y="1988840"/>
            <a:ext cx="5184576" cy="424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3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fabric would you use for curtains?</a:t>
            </a:r>
            <a:endParaRPr lang="en-GB" dirty="0"/>
          </a:p>
        </p:txBody>
      </p:sp>
      <p:pic>
        <p:nvPicPr>
          <p:cNvPr id="6152" name="Picture 8" descr="http://img.archiexpo.com/images_ae/photo-g/sheer-plain-curtain-fabrics-trevira-cs-49538-374106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44"/>
          <a:stretch/>
        </p:blipFill>
        <p:spPr bwMode="auto">
          <a:xfrm>
            <a:off x="467544" y="1889383"/>
            <a:ext cx="3528392" cy="282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www.knittingindustry.com/uploads/1762/abb1-fc20-16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3029473"/>
            <a:ext cx="3623627" cy="241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rathomas.files.wordpress.com/2011/04/silk-fabric-texture-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97860"/>
            <a:ext cx="3744416" cy="249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637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different textures are in the feely book?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6386" name="Picture 2" descr="http://3.bp.blogspot.com/_CQ7nY9Bj2iM/TN767J1UkOI/AAAAAAAAAeU/R_BcJthD8nI/s1600/Usborne+pictures+0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737597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528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material will be good for a tent?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3314" name="Picture 2" descr="http://www.beargryllsstore.com/eu/media/catalog/product/cache/1/image/1500x1500/9df78eab33525d08d6e5fb8d27136e95/c/a/cascade-series-2p-tent_av1_1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2" b="17652"/>
          <a:stretch/>
        </p:blipFill>
        <p:spPr bwMode="auto">
          <a:xfrm>
            <a:off x="1187624" y="1971786"/>
            <a:ext cx="6480720" cy="432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099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coat is the most waterproof?</a:t>
            </a:r>
            <a:endParaRPr lang="en-GB" dirty="0"/>
          </a:p>
        </p:txBody>
      </p:sp>
      <p:pic>
        <p:nvPicPr>
          <p:cNvPr id="2050" name="Picture 2" descr="http://img.sheinside.com/images/sheinside.com/201204/1333264504446614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2040161" cy="272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ukbikesdepot.com/smsimg/99/11956--full--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863" y="2708920"/>
            <a:ext cx="2616225" cy="26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blog.incipeindustries.com/wp-content/uploads/2012/06/Gloverall-Duffle-Coa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12" y="2699767"/>
            <a:ext cx="2916832" cy="304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605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well do different toothbrushes clean?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5362" name="Picture 2" descr="http://upload.wikimedia.org/wikipedia/commons/6/66/Toothbrush_x3_20050716_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76064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444898"/>
      </p:ext>
    </p:extLst>
  </p:cSld>
  <p:clrMapOvr>
    <a:masterClrMapping/>
  </p:clrMapOvr>
</p:sld>
</file>

<file path=ppt/theme/theme1.xml><?xml version="1.0" encoding="utf-8"?>
<a:theme xmlns:a="http://schemas.openxmlformats.org/drawingml/2006/main" name="PSE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PSEC</Template>
  <TotalTime>4942</TotalTime>
  <Words>205</Words>
  <Application>Microsoft Office PowerPoint</Application>
  <PresentationFormat>On-screen Show (4:3)</PresentationFormat>
  <Paragraphs>43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Palatino Linotype</vt:lpstr>
      <vt:lpstr>Times New Roman</vt:lpstr>
      <vt:lpstr>Trebuchet MS</vt:lpstr>
      <vt:lpstr>PSEC</vt:lpstr>
      <vt:lpstr>Which pair of socks are the best to hang up at Christmas?</vt:lpstr>
      <vt:lpstr>How bouncy is each ball?</vt:lpstr>
      <vt:lpstr>Which material can you use to make an aeroplane?</vt:lpstr>
      <vt:lpstr>Which is the best cloth to mop up a spill?</vt:lpstr>
      <vt:lpstr>Which fabric would you use for curtains?</vt:lpstr>
      <vt:lpstr>What different textures are in the feely book?</vt:lpstr>
      <vt:lpstr>Which material will be good for a tent?</vt:lpstr>
      <vt:lpstr>Which coat is the most waterproof?</vt:lpstr>
      <vt:lpstr>How well do different toothbrushes clean?</vt:lpstr>
      <vt:lpstr>Which is the best brand of nappy?</vt:lpstr>
      <vt:lpstr>Which fabric will you choose for Elastigirl’s costume?</vt:lpstr>
      <vt:lpstr>Which are the most effective sunglasses?</vt:lpstr>
      <vt:lpstr>Which paper can be used for a book?</vt:lpstr>
      <vt:lpstr>What materials would you use to make a feely book?</vt:lpstr>
      <vt:lpstr>Which is the best picnic plate?</vt:lpstr>
      <vt:lpstr>What fabric will be good for a coat?</vt:lpstr>
      <vt:lpstr>Which elastic will you use for a catapult?</vt:lpstr>
      <vt:lpstr>Which is the best material for a door mat?</vt:lpstr>
      <vt:lpstr>Which material is good to make a teabag for loose tea?</vt:lpstr>
      <vt:lpstr>Which material would you use to line a dog basket?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Coordinator’s Forum</dc:title>
  <dc:creator>Naomi</dc:creator>
  <cp:lastModifiedBy>Naomi Hiscock</cp:lastModifiedBy>
  <cp:revision>147</cp:revision>
  <dcterms:created xsi:type="dcterms:W3CDTF">2011-05-23T09:11:50Z</dcterms:created>
  <dcterms:modified xsi:type="dcterms:W3CDTF">2014-02-20T14:28:26Z</dcterms:modified>
</cp:coreProperties>
</file>